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0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69"/>
  </p:normalViewPr>
  <p:slideViewPr>
    <p:cSldViewPr snapToGrid="0" snapToObjects="1">
      <p:cViewPr varScale="1">
        <p:scale>
          <a:sx n="117" d="100"/>
          <a:sy n="117" d="100"/>
        </p:scale>
        <p:origin x="94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Char char="●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Char char="○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Char char="●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Char char="○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Char char="●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Char char="○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98" name="Shape 1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" name="Shape 199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Shape 272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3" name="Shape 2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74" name="Shape 274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Shape 280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1" name="Shape 2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82" name="Shape 28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Shape 288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9" name="Shape 2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90" name="Shape 290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Shape 296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7" name="Shape 29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98" name="Shape 29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Shape 304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5" name="Shape 30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06" name="Shape 30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Shape 312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3" name="Shape 31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14" name="Shape 314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Shape 320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1" name="Shape 3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22" name="Shape 32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Shape 328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9" name="Shape 3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30" name="Shape 330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Shape 34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341" name="Shape 34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Shape 348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9" name="Shape 34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50" name="Shape 350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Shape 2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09" name="Shape 209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Shape 360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61" name="Shape 36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2" name="Shape 36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</a:t>
            </a:fld>
            <a:endParaRPr lang="en-US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Shape 368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9" name="Shape 36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370" name="Shape 370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Shape 37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380" name="Shape 38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hape 216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" name="Shape 21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18" name="Shape 21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Shape 228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9" name="Shape 2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30" name="Shape 230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Shape 237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8" name="Shape 23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39" name="Shape 239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Shape 243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4" name="Shape 24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45" name="Shape 245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Shape 250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1" name="Shape 25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52" name="Shape 25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Shape 258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" name="Shape 25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60" name="Shape 260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Shape 264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5" name="Shape 2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66" name="Shape 26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Album Section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/>
          <p:nvPr/>
        </p:nvSpPr>
        <p:spPr>
          <a:xfrm rot="-5400000">
            <a:off x="6172839" y="2411700"/>
            <a:ext cx="5143500" cy="3201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Shape 20"/>
          <p:cNvSpPr/>
          <p:nvPr/>
        </p:nvSpPr>
        <p:spPr>
          <a:xfrm rot="-5400000">
            <a:off x="6485364" y="2484350"/>
            <a:ext cx="5143500" cy="173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Shape 21"/>
          <p:cNvSpPr/>
          <p:nvPr/>
        </p:nvSpPr>
        <p:spPr>
          <a:xfrm>
            <a:off x="8895749" y="-549"/>
            <a:ext cx="76200" cy="51435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Shape 22"/>
          <p:cNvSpPr>
            <a:spLocks noGrp="1"/>
          </p:cNvSpPr>
          <p:nvPr>
            <p:ph type="pic" idx="2"/>
          </p:nvPr>
        </p:nvSpPr>
        <p:spPr>
          <a:xfrm>
            <a:off x="435429" y="1609725"/>
            <a:ext cx="2362200" cy="1647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1270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" name="Shape 23"/>
          <p:cNvSpPr/>
          <p:nvPr/>
        </p:nvSpPr>
        <p:spPr>
          <a:xfrm flipH="1">
            <a:off x="435428" y="4629150"/>
            <a:ext cx="7086600" cy="5142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Shape 24"/>
          <p:cNvSpPr/>
          <p:nvPr/>
        </p:nvSpPr>
        <p:spPr>
          <a:xfrm>
            <a:off x="435429" y="0"/>
            <a:ext cx="7086600" cy="14859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435429" y="4343400"/>
            <a:ext cx="7086600" cy="2859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240"/>
              </a:spcBef>
              <a:buClr>
                <a:srgbClr val="FFFFFF"/>
              </a:buClr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body" idx="3"/>
          </p:nvPr>
        </p:nvSpPr>
        <p:spPr>
          <a:xfrm>
            <a:off x="435429" y="3371850"/>
            <a:ext cx="7086600" cy="9717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640"/>
              </a:spcBef>
              <a:buClr>
                <a:srgbClr val="FFFFFF"/>
              </a:buClr>
              <a:buFont typeface="Arial"/>
              <a:buNone/>
              <a:defRPr sz="3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pic" idx="4"/>
          </p:nvPr>
        </p:nvSpPr>
        <p:spPr>
          <a:xfrm>
            <a:off x="2950028" y="1600200"/>
            <a:ext cx="2209800" cy="1657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>
            <a:spLocks noGrp="1"/>
          </p:cNvSpPr>
          <p:nvPr>
            <p:ph type="pic" idx="5"/>
          </p:nvPr>
        </p:nvSpPr>
        <p:spPr>
          <a:xfrm>
            <a:off x="5312228" y="1600200"/>
            <a:ext cx="2209800" cy="1657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Shape 31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-Up Portrait with Captions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>
            <a:spLocks noGrp="1"/>
          </p:cNvSpPr>
          <p:nvPr>
            <p:ph type="pic" idx="2"/>
          </p:nvPr>
        </p:nvSpPr>
        <p:spPr>
          <a:xfrm>
            <a:off x="4341046" y="400050"/>
            <a:ext cx="3431400" cy="3431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Shape 93"/>
          <p:cNvSpPr>
            <a:spLocks noGrp="1"/>
          </p:cNvSpPr>
          <p:nvPr>
            <p:ph type="pic" idx="3"/>
          </p:nvPr>
        </p:nvSpPr>
        <p:spPr>
          <a:xfrm>
            <a:off x="685800" y="400050"/>
            <a:ext cx="3429000" cy="3429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Shape 94"/>
          <p:cNvSpPr txBox="1">
            <a:spLocks noGrp="1"/>
          </p:cNvSpPr>
          <p:nvPr>
            <p:ph type="body" idx="1"/>
          </p:nvPr>
        </p:nvSpPr>
        <p:spPr>
          <a:xfrm>
            <a:off x="685800" y="3943350"/>
            <a:ext cx="3429000" cy="914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360"/>
              </a:spcBef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5" name="Shape 95"/>
          <p:cNvSpPr txBox="1">
            <a:spLocks noGrp="1"/>
          </p:cNvSpPr>
          <p:nvPr>
            <p:ph type="body" idx="4"/>
          </p:nvPr>
        </p:nvSpPr>
        <p:spPr>
          <a:xfrm>
            <a:off x="4343400" y="3943350"/>
            <a:ext cx="3429000" cy="914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360"/>
              </a:spcBef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6" name="Shape 96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7" name="Shape 97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Shape 98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-Up Landscape with Captions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>
            <a:spLocks noGrp="1"/>
          </p:cNvSpPr>
          <p:nvPr>
            <p:ph type="pic" idx="2"/>
          </p:nvPr>
        </p:nvSpPr>
        <p:spPr>
          <a:xfrm>
            <a:off x="4343400" y="814387"/>
            <a:ext cx="4038600" cy="2271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1" name="Shape 101"/>
          <p:cNvSpPr>
            <a:spLocks noGrp="1"/>
          </p:cNvSpPr>
          <p:nvPr>
            <p:ph type="pic" idx="3"/>
          </p:nvPr>
        </p:nvSpPr>
        <p:spPr>
          <a:xfrm>
            <a:off x="152400" y="814387"/>
            <a:ext cx="4038600" cy="2271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152400" y="3200400"/>
            <a:ext cx="4038600" cy="800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360"/>
              </a:spcBef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3" name="Shape 103"/>
          <p:cNvSpPr txBox="1">
            <a:spLocks noGrp="1"/>
          </p:cNvSpPr>
          <p:nvPr>
            <p:ph type="body" idx="4"/>
          </p:nvPr>
        </p:nvSpPr>
        <p:spPr>
          <a:xfrm>
            <a:off x="4343400" y="3200400"/>
            <a:ext cx="4038600" cy="800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360"/>
              </a:spcBef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4" name="Shape 104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5" name="Shape 105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Shape 106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-Up Landscape with Caption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>
            <a:spLocks noGrp="1"/>
          </p:cNvSpPr>
          <p:nvPr>
            <p:ph type="pic" idx="2"/>
          </p:nvPr>
        </p:nvSpPr>
        <p:spPr>
          <a:xfrm>
            <a:off x="4343400" y="2514600"/>
            <a:ext cx="3947100" cy="222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9" name="Shape 109"/>
          <p:cNvSpPr>
            <a:spLocks noGrp="1"/>
          </p:cNvSpPr>
          <p:nvPr>
            <p:ph type="pic" idx="3"/>
          </p:nvPr>
        </p:nvSpPr>
        <p:spPr>
          <a:xfrm>
            <a:off x="228600" y="2514600"/>
            <a:ext cx="3947100" cy="222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0" name="Shape 110"/>
          <p:cNvSpPr>
            <a:spLocks noGrp="1"/>
          </p:cNvSpPr>
          <p:nvPr>
            <p:ph type="pic" idx="4"/>
          </p:nvPr>
        </p:nvSpPr>
        <p:spPr>
          <a:xfrm>
            <a:off x="4343400" y="171450"/>
            <a:ext cx="3947100" cy="222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1" name="Shape 111"/>
          <p:cNvSpPr txBox="1">
            <a:spLocks noGrp="1"/>
          </p:cNvSpPr>
          <p:nvPr>
            <p:ph type="body" idx="1"/>
          </p:nvPr>
        </p:nvSpPr>
        <p:spPr>
          <a:xfrm>
            <a:off x="228600" y="171450"/>
            <a:ext cx="3947100" cy="2220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2" name="Shape 112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3" name="Shape 113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Shape 114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-Up Mixed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/>
          </p:cNvSpPr>
          <p:nvPr>
            <p:ph type="pic" idx="2"/>
          </p:nvPr>
        </p:nvSpPr>
        <p:spPr>
          <a:xfrm>
            <a:off x="4648200" y="2343721"/>
            <a:ext cx="3697200" cy="2079599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pic" idx="3"/>
          </p:nvPr>
        </p:nvSpPr>
        <p:spPr>
          <a:xfrm>
            <a:off x="228600" y="171450"/>
            <a:ext cx="4251900" cy="42519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8" name="Shape 118"/>
          <p:cNvSpPr>
            <a:spLocks noGrp="1"/>
          </p:cNvSpPr>
          <p:nvPr>
            <p:ph type="pic" idx="4"/>
          </p:nvPr>
        </p:nvSpPr>
        <p:spPr>
          <a:xfrm>
            <a:off x="4648200" y="171450"/>
            <a:ext cx="3672900" cy="2066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9" name="Shape 119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0" name="Shape 120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Shape 121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-Up Portrait with Captions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>
            <a:spLocks noGrp="1"/>
          </p:cNvSpPr>
          <p:nvPr>
            <p:ph type="pic" idx="2"/>
          </p:nvPr>
        </p:nvSpPr>
        <p:spPr>
          <a:xfrm>
            <a:off x="1866900" y="171450"/>
            <a:ext cx="22860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4" name="Shape 124"/>
          <p:cNvSpPr>
            <a:spLocks noGrp="1"/>
          </p:cNvSpPr>
          <p:nvPr>
            <p:ph type="pic" idx="3"/>
          </p:nvPr>
        </p:nvSpPr>
        <p:spPr>
          <a:xfrm>
            <a:off x="1866900" y="2628900"/>
            <a:ext cx="22851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5" name="Shape 125"/>
          <p:cNvSpPr>
            <a:spLocks noGrp="1"/>
          </p:cNvSpPr>
          <p:nvPr>
            <p:ph type="pic" idx="4"/>
          </p:nvPr>
        </p:nvSpPr>
        <p:spPr>
          <a:xfrm>
            <a:off x="4305300" y="171450"/>
            <a:ext cx="22860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6" name="Shape 126"/>
          <p:cNvSpPr>
            <a:spLocks noGrp="1"/>
          </p:cNvSpPr>
          <p:nvPr>
            <p:ph type="pic" idx="5"/>
          </p:nvPr>
        </p:nvSpPr>
        <p:spPr>
          <a:xfrm>
            <a:off x="4306085" y="2628900"/>
            <a:ext cx="22851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>
            <a:off x="152400" y="171450"/>
            <a:ext cx="1676400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8" name="Shape 128"/>
          <p:cNvSpPr txBox="1">
            <a:spLocks noGrp="1"/>
          </p:cNvSpPr>
          <p:nvPr>
            <p:ph type="body" idx="6"/>
          </p:nvPr>
        </p:nvSpPr>
        <p:spPr>
          <a:xfrm>
            <a:off x="6629400" y="171450"/>
            <a:ext cx="1676400" cy="14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9" name="Shape 129"/>
          <p:cNvSpPr txBox="1">
            <a:spLocks noGrp="1"/>
          </p:cNvSpPr>
          <p:nvPr>
            <p:ph type="body" idx="7"/>
          </p:nvPr>
        </p:nvSpPr>
        <p:spPr>
          <a:xfrm>
            <a:off x="152400" y="3543300"/>
            <a:ext cx="1676400" cy="14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0" name="Shape 130"/>
          <p:cNvSpPr txBox="1">
            <a:spLocks noGrp="1"/>
          </p:cNvSpPr>
          <p:nvPr>
            <p:ph type="body" idx="8"/>
          </p:nvPr>
        </p:nvSpPr>
        <p:spPr>
          <a:xfrm>
            <a:off x="6629400" y="3543300"/>
            <a:ext cx="1676400" cy="14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1" name="Shape 131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2" name="Shape 132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Shape 133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-Up Landscape with Captions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/>
          </p:cNvSpPr>
          <p:nvPr>
            <p:ph type="pic" idx="2"/>
          </p:nvPr>
        </p:nvSpPr>
        <p:spPr>
          <a:xfrm>
            <a:off x="533400" y="514350"/>
            <a:ext cx="36534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6" name="Shape 136"/>
          <p:cNvSpPr txBox="1">
            <a:spLocks noGrp="1"/>
          </p:cNvSpPr>
          <p:nvPr>
            <p:ph type="body" idx="1"/>
          </p:nvPr>
        </p:nvSpPr>
        <p:spPr>
          <a:xfrm>
            <a:off x="533400" y="4743450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7" name="Shape 137"/>
          <p:cNvSpPr>
            <a:spLocks noGrp="1"/>
          </p:cNvSpPr>
          <p:nvPr>
            <p:ph type="pic" idx="3"/>
          </p:nvPr>
        </p:nvSpPr>
        <p:spPr>
          <a:xfrm>
            <a:off x="4267200" y="514350"/>
            <a:ext cx="36576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8" name="Shape 138"/>
          <p:cNvSpPr>
            <a:spLocks noGrp="1"/>
          </p:cNvSpPr>
          <p:nvPr>
            <p:ph type="pic" idx="4"/>
          </p:nvPr>
        </p:nvSpPr>
        <p:spPr>
          <a:xfrm>
            <a:off x="533400" y="2628900"/>
            <a:ext cx="36576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9" name="Shape 139"/>
          <p:cNvSpPr>
            <a:spLocks noGrp="1"/>
          </p:cNvSpPr>
          <p:nvPr>
            <p:ph type="pic" idx="5"/>
          </p:nvPr>
        </p:nvSpPr>
        <p:spPr>
          <a:xfrm>
            <a:off x="4267200" y="2628900"/>
            <a:ext cx="36576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0" name="Shape 140"/>
          <p:cNvSpPr txBox="1">
            <a:spLocks noGrp="1"/>
          </p:cNvSpPr>
          <p:nvPr>
            <p:ph type="body" idx="6"/>
          </p:nvPr>
        </p:nvSpPr>
        <p:spPr>
          <a:xfrm>
            <a:off x="533400" y="228600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1" name="Shape 141"/>
          <p:cNvSpPr txBox="1">
            <a:spLocks noGrp="1"/>
          </p:cNvSpPr>
          <p:nvPr>
            <p:ph type="body" idx="7"/>
          </p:nvPr>
        </p:nvSpPr>
        <p:spPr>
          <a:xfrm>
            <a:off x="4267200" y="4743450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2" name="Shape 142"/>
          <p:cNvSpPr txBox="1">
            <a:spLocks noGrp="1"/>
          </p:cNvSpPr>
          <p:nvPr>
            <p:ph type="body" idx="8"/>
          </p:nvPr>
        </p:nvSpPr>
        <p:spPr>
          <a:xfrm>
            <a:off x="4267200" y="228600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3" name="Shape 143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4" name="Shape 144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Shape 145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-Up Portrait with Large Caption"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>
            <a:spLocks noGrp="1"/>
          </p:cNvSpPr>
          <p:nvPr>
            <p:ph type="pic" idx="2"/>
          </p:nvPr>
        </p:nvSpPr>
        <p:spPr>
          <a:xfrm>
            <a:off x="228600" y="312267"/>
            <a:ext cx="2006700" cy="20067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8" name="Shape 148"/>
          <p:cNvSpPr>
            <a:spLocks noGrp="1"/>
          </p:cNvSpPr>
          <p:nvPr>
            <p:ph type="pic" idx="3"/>
          </p:nvPr>
        </p:nvSpPr>
        <p:spPr>
          <a:xfrm>
            <a:off x="4343400" y="312267"/>
            <a:ext cx="2006700" cy="20067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pic" idx="4"/>
          </p:nvPr>
        </p:nvSpPr>
        <p:spPr>
          <a:xfrm>
            <a:off x="2286000" y="312267"/>
            <a:ext cx="2006700" cy="20067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0" name="Shape 150"/>
          <p:cNvSpPr>
            <a:spLocks noGrp="1"/>
          </p:cNvSpPr>
          <p:nvPr>
            <p:ph type="pic" idx="5"/>
          </p:nvPr>
        </p:nvSpPr>
        <p:spPr>
          <a:xfrm>
            <a:off x="6400800" y="312267"/>
            <a:ext cx="2006700" cy="20067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1" name="Shape 151"/>
          <p:cNvSpPr txBox="1">
            <a:spLocks noGrp="1"/>
          </p:cNvSpPr>
          <p:nvPr>
            <p:ph type="body" idx="1"/>
          </p:nvPr>
        </p:nvSpPr>
        <p:spPr>
          <a:xfrm>
            <a:off x="228600" y="2514600"/>
            <a:ext cx="8153400" cy="2286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560"/>
              </a:spcBef>
              <a:buClr>
                <a:schemeClr val="dk2"/>
              </a:buClr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2" name="Shape 152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3" name="Shape 153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Shape 154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-Up: 1 Portrait with 3 Landscape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>
            <a:spLocks noGrp="1"/>
          </p:cNvSpPr>
          <p:nvPr>
            <p:ph type="pic" idx="2"/>
          </p:nvPr>
        </p:nvSpPr>
        <p:spPr>
          <a:xfrm>
            <a:off x="343291" y="193248"/>
            <a:ext cx="4764300" cy="4764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7" name="Shape 157"/>
          <p:cNvSpPr>
            <a:spLocks noGrp="1"/>
          </p:cNvSpPr>
          <p:nvPr>
            <p:ph type="pic" idx="3"/>
          </p:nvPr>
        </p:nvSpPr>
        <p:spPr>
          <a:xfrm>
            <a:off x="5446339" y="193248"/>
            <a:ext cx="2670000" cy="1501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8" name="Shape 158"/>
          <p:cNvSpPr>
            <a:spLocks noGrp="1"/>
          </p:cNvSpPr>
          <p:nvPr>
            <p:ph type="pic" idx="4"/>
          </p:nvPr>
        </p:nvSpPr>
        <p:spPr>
          <a:xfrm>
            <a:off x="5446339" y="1824492"/>
            <a:ext cx="2670000" cy="1501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9" name="Shape 159"/>
          <p:cNvSpPr>
            <a:spLocks noGrp="1"/>
          </p:cNvSpPr>
          <p:nvPr>
            <p:ph type="pic" idx="5"/>
          </p:nvPr>
        </p:nvSpPr>
        <p:spPr>
          <a:xfrm>
            <a:off x="5446339" y="3455736"/>
            <a:ext cx="2670000" cy="1501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0" name="Shape 160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1" name="Shape 161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Shape 162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-Up: 3 Landscape with 2 Portrait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/>
          </p:cNvSpPr>
          <p:nvPr>
            <p:ph type="pic" idx="2"/>
          </p:nvPr>
        </p:nvSpPr>
        <p:spPr>
          <a:xfrm>
            <a:off x="228600" y="2571750"/>
            <a:ext cx="20703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5" name="Shape 165"/>
          <p:cNvSpPr>
            <a:spLocks noGrp="1"/>
          </p:cNvSpPr>
          <p:nvPr>
            <p:ph type="pic" idx="3"/>
          </p:nvPr>
        </p:nvSpPr>
        <p:spPr>
          <a:xfrm>
            <a:off x="2438400" y="171450"/>
            <a:ext cx="5562600" cy="3129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6" name="Shape 166"/>
          <p:cNvSpPr>
            <a:spLocks noGrp="1"/>
          </p:cNvSpPr>
          <p:nvPr>
            <p:ph type="pic" idx="4"/>
          </p:nvPr>
        </p:nvSpPr>
        <p:spPr>
          <a:xfrm>
            <a:off x="228600" y="171450"/>
            <a:ext cx="20703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pic" idx="5"/>
          </p:nvPr>
        </p:nvSpPr>
        <p:spPr>
          <a:xfrm>
            <a:off x="5257800" y="3371850"/>
            <a:ext cx="2743200" cy="154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8" name="Shape 168"/>
          <p:cNvSpPr>
            <a:spLocks noGrp="1"/>
          </p:cNvSpPr>
          <p:nvPr>
            <p:ph type="pic" idx="6"/>
          </p:nvPr>
        </p:nvSpPr>
        <p:spPr>
          <a:xfrm>
            <a:off x="2438400" y="3371850"/>
            <a:ext cx="2743200" cy="154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9" name="Shape 169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0" name="Shape 170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Shape 171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quare with Caption"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>
            <a:spLocks noGrp="1"/>
          </p:cNvSpPr>
          <p:nvPr>
            <p:ph type="pic" idx="2"/>
          </p:nvPr>
        </p:nvSpPr>
        <p:spPr>
          <a:xfrm>
            <a:off x="2133600" y="571500"/>
            <a:ext cx="4873200" cy="3657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342900" algn="ct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4" name="Shape 174"/>
          <p:cNvSpPr txBox="1">
            <a:spLocks noGrp="1"/>
          </p:cNvSpPr>
          <p:nvPr>
            <p:ph type="body" idx="1"/>
          </p:nvPr>
        </p:nvSpPr>
        <p:spPr>
          <a:xfrm>
            <a:off x="2133600" y="4286250"/>
            <a:ext cx="4876800" cy="628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5" name="Shape 175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6" name="Shape 176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" name="Shape 177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andscape with 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>
            <a:spLocks noGrp="1"/>
          </p:cNvSpPr>
          <p:nvPr>
            <p:ph type="pic" idx="2"/>
          </p:nvPr>
        </p:nvSpPr>
        <p:spPr>
          <a:xfrm>
            <a:off x="533400" y="163792"/>
            <a:ext cx="7467600" cy="4200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0" marR="0" lvl="0" indent="1270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533400" y="4457700"/>
            <a:ext cx="7467600" cy="571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480"/>
              </a:spcBef>
              <a:buClr>
                <a:schemeClr val="dk2"/>
              </a:buClr>
              <a:buFont typeface="Arial"/>
              <a:buNone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" name="Shape 37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-Up Square with Caption"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>
            <a:spLocks noGrp="1"/>
          </p:cNvSpPr>
          <p:nvPr>
            <p:ph type="pic" idx="2"/>
          </p:nvPr>
        </p:nvSpPr>
        <p:spPr>
          <a:xfrm>
            <a:off x="4955273" y="1028700"/>
            <a:ext cx="3197999" cy="240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480"/>
              </a:spcBef>
              <a:buClr>
                <a:schemeClr val="dk2"/>
              </a:buClr>
              <a:buFont typeface="Arial"/>
              <a:buNone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0" name="Shape 180"/>
          <p:cNvSpPr>
            <a:spLocks noGrp="1"/>
          </p:cNvSpPr>
          <p:nvPr>
            <p:ph type="pic" idx="3"/>
          </p:nvPr>
        </p:nvSpPr>
        <p:spPr>
          <a:xfrm>
            <a:off x="1145273" y="1028700"/>
            <a:ext cx="3198000" cy="240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342900" algn="ct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1" name="Shape 181"/>
          <p:cNvSpPr txBox="1">
            <a:spLocks noGrp="1"/>
          </p:cNvSpPr>
          <p:nvPr>
            <p:ph type="body" idx="1"/>
          </p:nvPr>
        </p:nvSpPr>
        <p:spPr>
          <a:xfrm>
            <a:off x="4953000" y="3486150"/>
            <a:ext cx="3200400" cy="971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2" name="Shape 182"/>
          <p:cNvSpPr txBox="1">
            <a:spLocks noGrp="1"/>
          </p:cNvSpPr>
          <p:nvPr>
            <p:ph type="body" idx="4"/>
          </p:nvPr>
        </p:nvSpPr>
        <p:spPr>
          <a:xfrm>
            <a:off x="1143000" y="3486150"/>
            <a:ext cx="3200400" cy="971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3" name="Shape 183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4" name="Shape 184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Shape 185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7848600" cy="8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2"/>
              </a:buClr>
              <a:buFont typeface="Calibri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88" name="Shape 188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7848600" cy="3394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2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9" name="Shape 189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0" name="Shape 190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1" name="Shape 191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4" name="Shape 194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5" name="Shape 195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-Up: 2 Landscape with 3 Portrai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/>
          </p:cNvSpPr>
          <p:nvPr>
            <p:ph type="pic" idx="2"/>
          </p:nvPr>
        </p:nvSpPr>
        <p:spPr>
          <a:xfrm>
            <a:off x="228600" y="171450"/>
            <a:ext cx="2606100" cy="2606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>
            <a:spLocks noGrp="1"/>
          </p:cNvSpPr>
          <p:nvPr>
            <p:ph type="pic" idx="3"/>
          </p:nvPr>
        </p:nvSpPr>
        <p:spPr>
          <a:xfrm>
            <a:off x="228600" y="2900362"/>
            <a:ext cx="39624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>
            <a:spLocks noGrp="1"/>
          </p:cNvSpPr>
          <p:nvPr>
            <p:ph type="pic" idx="4"/>
          </p:nvPr>
        </p:nvSpPr>
        <p:spPr>
          <a:xfrm>
            <a:off x="4419600" y="2900362"/>
            <a:ext cx="39624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>
            <a:spLocks noGrp="1"/>
          </p:cNvSpPr>
          <p:nvPr>
            <p:ph type="pic" idx="5"/>
          </p:nvPr>
        </p:nvSpPr>
        <p:spPr>
          <a:xfrm>
            <a:off x="3009900" y="171450"/>
            <a:ext cx="2606100" cy="2606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>
            <a:spLocks noGrp="1"/>
          </p:cNvSpPr>
          <p:nvPr>
            <p:ph type="pic" idx="6"/>
          </p:nvPr>
        </p:nvSpPr>
        <p:spPr>
          <a:xfrm>
            <a:off x="5791200" y="171450"/>
            <a:ext cx="2606100" cy="2606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Shape 46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Album Cover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/>
        </p:nvSpPr>
        <p:spPr>
          <a:xfrm>
            <a:off x="7162800" y="102869"/>
            <a:ext cx="228600" cy="39432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Shape 49"/>
          <p:cNvSpPr/>
          <p:nvPr/>
        </p:nvSpPr>
        <p:spPr>
          <a:xfrm>
            <a:off x="7467600" y="100012"/>
            <a:ext cx="1447800" cy="3943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" name="Shape 50"/>
          <p:cNvSpPr txBox="1">
            <a:spLocks noGrp="1"/>
          </p:cNvSpPr>
          <p:nvPr>
            <p:ph type="body" idx="1"/>
          </p:nvPr>
        </p:nvSpPr>
        <p:spPr>
          <a:xfrm>
            <a:off x="228600" y="4100512"/>
            <a:ext cx="8673000" cy="928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960"/>
              </a:spcBef>
              <a:buClr>
                <a:schemeClr val="lt1"/>
              </a:buClr>
              <a:buFont typeface="Arial"/>
              <a:buNone/>
              <a:defRPr sz="4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1" name="Shape 51"/>
          <p:cNvSpPr>
            <a:spLocks noGrp="1"/>
          </p:cNvSpPr>
          <p:nvPr>
            <p:ph type="pic" idx="2"/>
          </p:nvPr>
        </p:nvSpPr>
        <p:spPr>
          <a:xfrm>
            <a:off x="228600" y="114300"/>
            <a:ext cx="6858000" cy="3929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1270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Shape 54"/>
          <p:cNvSpPr txBox="1">
            <a:spLocks noGrp="1"/>
          </p:cNvSpPr>
          <p:nvPr>
            <p:ph type="ftr" idx="11"/>
          </p:nvPr>
        </p:nvSpPr>
        <p:spPr>
          <a:xfrm rot="-5400000">
            <a:off x="7662887" y="2728567"/>
            <a:ext cx="22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3"/>
          </p:nvPr>
        </p:nvSpPr>
        <p:spPr>
          <a:xfrm rot="-5400000">
            <a:off x="6019800" y="1562100"/>
            <a:ext cx="3886200" cy="990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400"/>
              </a:spcBef>
              <a:buClr>
                <a:srgbClr val="FFFFFF"/>
              </a:buClr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-Up Mixed with Caption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/>
          </p:cNvSpPr>
          <p:nvPr>
            <p:ph type="pic" idx="2"/>
          </p:nvPr>
        </p:nvSpPr>
        <p:spPr>
          <a:xfrm>
            <a:off x="4724401" y="169164"/>
            <a:ext cx="3694199" cy="2078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>
            <a:spLocks noGrp="1"/>
          </p:cNvSpPr>
          <p:nvPr>
            <p:ph type="pic" idx="3"/>
          </p:nvPr>
        </p:nvSpPr>
        <p:spPr>
          <a:xfrm>
            <a:off x="152400" y="166878"/>
            <a:ext cx="4368600" cy="4368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4724400" y="2343150"/>
            <a:ext cx="3694200" cy="223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Shape 62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anorama with Caption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>
            <a:spLocks noGrp="1"/>
          </p:cNvSpPr>
          <p:nvPr>
            <p:ph type="pic" idx="2"/>
          </p:nvPr>
        </p:nvSpPr>
        <p:spPr>
          <a:xfrm>
            <a:off x="228600" y="1143000"/>
            <a:ext cx="82296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342900" algn="ct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228600" y="3257550"/>
            <a:ext cx="8229600" cy="1257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" name="Shape 68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-Up Portrait with Captions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>
            <a:spLocks noGrp="1"/>
          </p:cNvSpPr>
          <p:nvPr>
            <p:ph type="pic" idx="2"/>
          </p:nvPr>
        </p:nvSpPr>
        <p:spPr>
          <a:xfrm>
            <a:off x="228600" y="400050"/>
            <a:ext cx="2590800" cy="2590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>
            <a:spLocks noGrp="1"/>
          </p:cNvSpPr>
          <p:nvPr>
            <p:ph type="pic" idx="3"/>
          </p:nvPr>
        </p:nvSpPr>
        <p:spPr>
          <a:xfrm>
            <a:off x="3048000" y="400050"/>
            <a:ext cx="2590800" cy="2590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>
            <a:spLocks noGrp="1"/>
          </p:cNvSpPr>
          <p:nvPr>
            <p:ph type="pic" idx="4"/>
          </p:nvPr>
        </p:nvSpPr>
        <p:spPr>
          <a:xfrm>
            <a:off x="5867400" y="400050"/>
            <a:ext cx="2590800" cy="2590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228600" y="3257550"/>
            <a:ext cx="2590800" cy="1257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5"/>
          </p:nvPr>
        </p:nvSpPr>
        <p:spPr>
          <a:xfrm>
            <a:off x="3048000" y="3257550"/>
            <a:ext cx="2590800" cy="1257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body" idx="6"/>
          </p:nvPr>
        </p:nvSpPr>
        <p:spPr>
          <a:xfrm>
            <a:off x="5867400" y="3257550"/>
            <a:ext cx="2590800" cy="1257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6" name="Shape 76"/>
          <p:cNvSpPr/>
          <p:nvPr/>
        </p:nvSpPr>
        <p:spPr>
          <a:xfrm>
            <a:off x="8889272" y="0"/>
            <a:ext cx="762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Shape 79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ortrait with Caption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/>
          </p:cNvSpPr>
          <p:nvPr>
            <p:ph type="pic" idx="2"/>
          </p:nvPr>
        </p:nvSpPr>
        <p:spPr>
          <a:xfrm>
            <a:off x="304800" y="171450"/>
            <a:ext cx="4755000" cy="4743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0" marR="0" lvl="0" indent="1270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5105400" y="171450"/>
            <a:ext cx="3200400" cy="2857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Shape 85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andscape Fullscreen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>
            <a:spLocks noGrp="1"/>
          </p:cNvSpPr>
          <p:nvPr>
            <p:ph type="pic" idx="2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2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8" name="Shape 88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9" name="Shape 89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Shape 90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 rot="-5400000">
            <a:off x="6172839" y="2411700"/>
            <a:ext cx="5143500" cy="3201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Shape 11"/>
          <p:cNvSpPr/>
          <p:nvPr/>
        </p:nvSpPr>
        <p:spPr>
          <a:xfrm rot="-5400000">
            <a:off x="6485364" y="2484350"/>
            <a:ext cx="5143500" cy="173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7848600" cy="8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2"/>
              </a:buClr>
              <a:buFont typeface="Calibri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7848600" cy="3394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2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Shape 17"/>
          <p:cNvSpPr/>
          <p:nvPr/>
        </p:nvSpPr>
        <p:spPr>
          <a:xfrm>
            <a:off x="8895749" y="-549"/>
            <a:ext cx="762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4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5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6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7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8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9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0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4" Type="http://schemas.openxmlformats.org/officeDocument/2006/relationships/image" Target="../media/image32.jpg"/><Relationship Id="rId5" Type="http://schemas.openxmlformats.org/officeDocument/2006/relationships/image" Target="../media/image33.jpg"/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5" Type="http://schemas.openxmlformats.org/officeDocument/2006/relationships/image" Target="../media/image36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4" Type="http://schemas.openxmlformats.org/officeDocument/2006/relationships/image" Target="../media/image38.png"/><Relationship Id="rId5" Type="http://schemas.openxmlformats.org/officeDocument/2006/relationships/image" Target="../media/image39.png"/><Relationship Id="rId6" Type="http://schemas.openxmlformats.org/officeDocument/2006/relationships/image" Target="../media/image40.png"/><Relationship Id="rId7" Type="http://schemas.openxmlformats.org/officeDocument/2006/relationships/image" Target="../media/image41.png"/><Relationship Id="rId8" Type="http://schemas.openxmlformats.org/officeDocument/2006/relationships/image" Target="../media/image42.png"/><Relationship Id="rId9" Type="http://schemas.openxmlformats.org/officeDocument/2006/relationships/image" Target="../media/image43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4" Type="http://schemas.openxmlformats.org/officeDocument/2006/relationships/image" Target="../media/image45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4" Type="http://schemas.openxmlformats.org/officeDocument/2006/relationships/image" Target="../media/image46.png"/><Relationship Id="rId5" Type="http://schemas.openxmlformats.org/officeDocument/2006/relationships/image" Target="../media/image47.jpg"/><Relationship Id="rId6" Type="http://schemas.openxmlformats.org/officeDocument/2006/relationships/image" Target="../media/image48.png"/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8" Type="http://schemas.openxmlformats.org/officeDocument/2006/relationships/image" Target="../media/image11.png"/><Relationship Id="rId9" Type="http://schemas.openxmlformats.org/officeDocument/2006/relationships/image" Target="../media/image12.png"/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4" Type="http://schemas.openxmlformats.org/officeDocument/2006/relationships/image" Target="../media/image17.jpg"/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 txBox="1">
            <a:spLocks noGrp="1"/>
          </p:cNvSpPr>
          <p:nvPr>
            <p:ph type="body" idx="3"/>
          </p:nvPr>
        </p:nvSpPr>
        <p:spPr>
          <a:xfrm>
            <a:off x="435429" y="3371850"/>
            <a:ext cx="7086600" cy="1771800"/>
          </a:xfrm>
          <a:prstGeom prst="rect">
            <a:avLst/>
          </a:prstGeom>
          <a:solidFill>
            <a:srgbClr val="6ABB29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sz="5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Library News</a:t>
            </a:r>
          </a:p>
        </p:txBody>
      </p:sp>
      <p:pic>
        <p:nvPicPr>
          <p:cNvPr id="202" name="Shape 202" descr="Screen Shot 2016-02-22 at 9.37.41 am.png"/>
          <p:cNvPicPr preferRelativeResize="0">
            <a:picLocks noGrp="1"/>
          </p:cNvPicPr>
          <p:nvPr>
            <p:ph type="pic" idx="5"/>
          </p:nvPr>
        </p:nvPicPr>
        <p:blipFill rotWithShape="1">
          <a:blip r:embed="rId3">
            <a:alphaModFix/>
          </a:blip>
          <a:srcRect l="1690" r="1700"/>
          <a:stretch/>
        </p:blipFill>
        <p:spPr>
          <a:xfrm>
            <a:off x="474878" y="1600200"/>
            <a:ext cx="1657200" cy="1657200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03" name="Shape 203" descr="Screen Shot 2016-02-22 at 9.53.21 am.png"/>
          <p:cNvPicPr preferRelativeResize="0">
            <a:picLocks noGrp="1"/>
          </p:cNvPicPr>
          <p:nvPr>
            <p:ph type="pic" idx="4"/>
          </p:nvPr>
        </p:nvPicPr>
        <p:blipFill rotWithShape="1">
          <a:blip r:embed="rId4">
            <a:alphaModFix/>
          </a:blip>
          <a:srcRect t="-13921" b="-13920"/>
          <a:stretch/>
        </p:blipFill>
        <p:spPr>
          <a:xfrm>
            <a:off x="2241416" y="1586150"/>
            <a:ext cx="1657200" cy="1657200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04" name="Shape 204" descr="Screen Shot 2017-07-17 at 4.09.59 pm.png"/>
          <p:cNvPicPr preferRelativeResize="0"/>
          <p:nvPr/>
        </p:nvPicPr>
        <p:blipFill rotWithShape="1">
          <a:blip r:embed="rId5">
            <a:alphaModFix/>
          </a:blip>
          <a:srcRect t="3262" b="3262"/>
          <a:stretch/>
        </p:blipFill>
        <p:spPr>
          <a:xfrm>
            <a:off x="4007975" y="1600187"/>
            <a:ext cx="1736269" cy="1629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Shape 20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864825" y="1614250"/>
            <a:ext cx="1657200" cy="1629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" name="Shape 2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6451599" cy="4838699"/>
          </a:xfrm>
          <a:prstGeom prst="rect">
            <a:avLst/>
          </a:prstGeom>
          <a:noFill/>
          <a:ln>
            <a:noFill/>
          </a:ln>
        </p:spPr>
      </p:pic>
      <p:sp>
        <p:nvSpPr>
          <p:cNvPr id="277" name="Shape 277"/>
          <p:cNvSpPr/>
          <p:nvPr/>
        </p:nvSpPr>
        <p:spPr>
          <a:xfrm>
            <a:off x="6217700" y="462625"/>
            <a:ext cx="2775600" cy="2383560"/>
          </a:xfrm>
          <a:prstGeom prst="irregularSeal2">
            <a:avLst/>
          </a:prstGeom>
          <a:solidFill>
            <a:srgbClr val="3C78D8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78" name="Shape 278"/>
          <p:cNvSpPr txBox="1"/>
          <p:nvPr/>
        </p:nvSpPr>
        <p:spPr>
          <a:xfrm>
            <a:off x="6750850" y="1387800"/>
            <a:ext cx="1552500" cy="580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-US" sz="3000"/>
              <a:t>Prep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4" name="Shape 28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6451599" cy="4838699"/>
          </a:xfrm>
          <a:prstGeom prst="rect">
            <a:avLst/>
          </a:prstGeom>
          <a:noFill/>
          <a:ln>
            <a:noFill/>
          </a:ln>
        </p:spPr>
      </p:pic>
      <p:sp>
        <p:nvSpPr>
          <p:cNvPr id="285" name="Shape 285"/>
          <p:cNvSpPr/>
          <p:nvPr/>
        </p:nvSpPr>
        <p:spPr>
          <a:xfrm>
            <a:off x="6217700" y="462625"/>
            <a:ext cx="2775600" cy="2383560"/>
          </a:xfrm>
          <a:prstGeom prst="irregularSeal2">
            <a:avLst/>
          </a:prstGeom>
          <a:solidFill>
            <a:srgbClr val="FF9900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86" name="Shape 286"/>
          <p:cNvSpPr txBox="1"/>
          <p:nvPr/>
        </p:nvSpPr>
        <p:spPr>
          <a:xfrm>
            <a:off x="6750850" y="1387800"/>
            <a:ext cx="1552500" cy="580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US" sz="3000"/>
              <a:t>Year 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Shape 29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6451599" cy="4838699"/>
          </a:xfrm>
          <a:prstGeom prst="rect">
            <a:avLst/>
          </a:prstGeom>
          <a:noFill/>
          <a:ln>
            <a:noFill/>
          </a:ln>
        </p:spPr>
      </p:pic>
      <p:sp>
        <p:nvSpPr>
          <p:cNvPr id="293" name="Shape 293"/>
          <p:cNvSpPr/>
          <p:nvPr/>
        </p:nvSpPr>
        <p:spPr>
          <a:xfrm>
            <a:off x="6217700" y="462625"/>
            <a:ext cx="2775600" cy="2383560"/>
          </a:xfrm>
          <a:prstGeom prst="irregularSeal2">
            <a:avLst/>
          </a:prstGeom>
          <a:solidFill>
            <a:srgbClr val="C9DAF8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94" name="Shape 294"/>
          <p:cNvSpPr txBox="1"/>
          <p:nvPr/>
        </p:nvSpPr>
        <p:spPr>
          <a:xfrm>
            <a:off x="6750850" y="1387800"/>
            <a:ext cx="1552500" cy="580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US" sz="3000"/>
              <a:t>Year 2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Shape 30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6451599" cy="4838699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Shape 301"/>
          <p:cNvSpPr/>
          <p:nvPr/>
        </p:nvSpPr>
        <p:spPr>
          <a:xfrm>
            <a:off x="6217700" y="462625"/>
            <a:ext cx="2775600" cy="2383560"/>
          </a:xfrm>
          <a:prstGeom prst="irregularSeal2">
            <a:avLst/>
          </a:prstGeom>
          <a:solidFill>
            <a:srgbClr val="FF00FF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02" name="Shape 302"/>
          <p:cNvSpPr txBox="1"/>
          <p:nvPr/>
        </p:nvSpPr>
        <p:spPr>
          <a:xfrm>
            <a:off x="6750850" y="1387800"/>
            <a:ext cx="1552500" cy="580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US" sz="3000"/>
              <a:t>Year 3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" name="Shape 30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6451599" cy="4838699"/>
          </a:xfrm>
          <a:prstGeom prst="rect">
            <a:avLst/>
          </a:prstGeom>
          <a:noFill/>
          <a:ln>
            <a:noFill/>
          </a:ln>
        </p:spPr>
      </p:pic>
      <p:sp>
        <p:nvSpPr>
          <p:cNvPr id="309" name="Shape 309"/>
          <p:cNvSpPr/>
          <p:nvPr/>
        </p:nvSpPr>
        <p:spPr>
          <a:xfrm>
            <a:off x="6217700" y="462625"/>
            <a:ext cx="2775600" cy="2383560"/>
          </a:xfrm>
          <a:prstGeom prst="irregularSeal2">
            <a:avLst/>
          </a:prstGeom>
          <a:solidFill>
            <a:srgbClr val="FFFF00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10" name="Shape 310"/>
          <p:cNvSpPr txBox="1"/>
          <p:nvPr/>
        </p:nvSpPr>
        <p:spPr>
          <a:xfrm>
            <a:off x="6750850" y="1387800"/>
            <a:ext cx="1552500" cy="580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US" sz="3000"/>
              <a:t>Year 4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6" name="Shape 3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6451599" cy="4838699"/>
          </a:xfrm>
          <a:prstGeom prst="rect">
            <a:avLst/>
          </a:prstGeom>
          <a:noFill/>
          <a:ln>
            <a:noFill/>
          </a:ln>
        </p:spPr>
      </p:pic>
      <p:sp>
        <p:nvSpPr>
          <p:cNvPr id="317" name="Shape 317"/>
          <p:cNvSpPr/>
          <p:nvPr/>
        </p:nvSpPr>
        <p:spPr>
          <a:xfrm>
            <a:off x="6217700" y="462625"/>
            <a:ext cx="2775600" cy="2383560"/>
          </a:xfrm>
          <a:prstGeom prst="irregularSeal2">
            <a:avLst/>
          </a:prstGeom>
          <a:solidFill>
            <a:srgbClr val="6ABB29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18" name="Shape 318"/>
          <p:cNvSpPr txBox="1"/>
          <p:nvPr/>
        </p:nvSpPr>
        <p:spPr>
          <a:xfrm>
            <a:off x="6750850" y="1387800"/>
            <a:ext cx="1552500" cy="580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US" sz="3000"/>
              <a:t>Year 5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4" name="Shape 3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6451599" cy="4838699"/>
          </a:xfrm>
          <a:prstGeom prst="rect">
            <a:avLst/>
          </a:prstGeom>
          <a:noFill/>
          <a:ln>
            <a:noFill/>
          </a:ln>
        </p:spPr>
      </p:pic>
      <p:sp>
        <p:nvSpPr>
          <p:cNvPr id="325" name="Shape 325"/>
          <p:cNvSpPr/>
          <p:nvPr/>
        </p:nvSpPr>
        <p:spPr>
          <a:xfrm>
            <a:off x="6217700" y="462625"/>
            <a:ext cx="2775600" cy="2383560"/>
          </a:xfrm>
          <a:prstGeom prst="irregularSeal2">
            <a:avLst/>
          </a:prstGeom>
          <a:solidFill>
            <a:srgbClr val="00FFFF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26" name="Shape 326"/>
          <p:cNvSpPr txBox="1"/>
          <p:nvPr/>
        </p:nvSpPr>
        <p:spPr>
          <a:xfrm>
            <a:off x="6750850" y="1387800"/>
            <a:ext cx="1552500" cy="580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US" sz="3000"/>
              <a:t>Year 6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2" name="Shape 3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3350" y="152400"/>
            <a:ext cx="3537717" cy="2653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3" name="Shape 3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99825" y="152400"/>
            <a:ext cx="3537751" cy="2653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" name="Shape 3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829201" y="2490194"/>
            <a:ext cx="3334551" cy="2500905"/>
          </a:xfrm>
          <a:prstGeom prst="rect">
            <a:avLst/>
          </a:prstGeom>
          <a:noFill/>
          <a:ln>
            <a:noFill/>
          </a:ln>
        </p:spPr>
      </p:pic>
      <p:sp>
        <p:nvSpPr>
          <p:cNvPr id="335" name="Shape 335"/>
          <p:cNvSpPr/>
          <p:nvPr/>
        </p:nvSpPr>
        <p:spPr>
          <a:xfrm>
            <a:off x="6029525" y="2490200"/>
            <a:ext cx="2775600" cy="2383560"/>
          </a:xfrm>
          <a:prstGeom prst="irregularSeal2">
            <a:avLst/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36" name="Shape 336"/>
          <p:cNvSpPr txBox="1"/>
          <p:nvPr/>
        </p:nvSpPr>
        <p:spPr>
          <a:xfrm>
            <a:off x="6790075" y="3148825"/>
            <a:ext cx="1552500" cy="580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-US" sz="3000"/>
              <a:t>Bible Story</a:t>
            </a:r>
          </a:p>
        </p:txBody>
      </p:sp>
      <p:sp>
        <p:nvSpPr>
          <p:cNvPr id="337" name="Shape 337"/>
          <p:cNvSpPr/>
          <p:nvPr/>
        </p:nvSpPr>
        <p:spPr>
          <a:xfrm>
            <a:off x="379800" y="2607550"/>
            <a:ext cx="2775600" cy="2383560"/>
          </a:xfrm>
          <a:prstGeom prst="irregularSeal2">
            <a:avLst/>
          </a:prstGeom>
          <a:solidFill>
            <a:srgbClr val="9900FF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38" name="Shape 338"/>
          <p:cNvSpPr txBox="1"/>
          <p:nvPr/>
        </p:nvSpPr>
        <p:spPr>
          <a:xfrm>
            <a:off x="901675" y="3391875"/>
            <a:ext cx="2413500" cy="580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-US" sz="2000"/>
              <a:t>Picture Book/</a:t>
            </a:r>
          </a:p>
          <a:p>
            <a:pPr lvl="0" algn="l" rtl="0">
              <a:spcBef>
                <a:spcPts val="0"/>
              </a:spcBef>
              <a:buNone/>
            </a:pPr>
            <a:r>
              <a:rPr lang="en-US" sz="2000"/>
              <a:t>     Novel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Shape 343"/>
          <p:cNvSpPr txBox="1">
            <a:spLocks noGrp="1"/>
          </p:cNvSpPr>
          <p:nvPr>
            <p:ph type="body" idx="1"/>
          </p:nvPr>
        </p:nvSpPr>
        <p:spPr>
          <a:xfrm>
            <a:off x="59400" y="3424025"/>
            <a:ext cx="8971500" cy="16674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91425" tIns="91425" rIns="9125" bIns="91425" anchor="t" anchorCtr="0">
            <a:noAutofit/>
          </a:bodyPr>
          <a:lstStyle/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000000"/>
                </a:solidFill>
              </a:rPr>
              <a:t>End of Term Goals:</a:t>
            </a:r>
          </a:p>
          <a:p>
            <a:pPr marL="457200" marR="0" lvl="0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Char char="●"/>
            </a:pPr>
            <a:r>
              <a:rPr lang="en-US" sz="3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Complete </a:t>
            </a:r>
            <a:r>
              <a:rPr lang="en-US" sz="3000">
                <a:solidFill>
                  <a:srgbClr val="000000"/>
                </a:solidFill>
              </a:rPr>
              <a:t>30 000</a:t>
            </a:r>
            <a:r>
              <a:rPr lang="en-US" sz="3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quizzes </a:t>
            </a:r>
          </a:p>
          <a:p>
            <a:pPr marL="457200" marR="0" lvl="0" indent="-419100" algn="l" rtl="0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ct val="100000"/>
              <a:buChar char="●"/>
            </a:pPr>
            <a:r>
              <a:rPr lang="en-US" sz="3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Read </a:t>
            </a:r>
            <a:r>
              <a:rPr lang="en-US" sz="3000">
                <a:solidFill>
                  <a:srgbClr val="000000"/>
                </a:solidFill>
              </a:rPr>
              <a:t>85</a:t>
            </a:r>
            <a:r>
              <a:rPr lang="en-US" sz="3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,000,000 words </a:t>
            </a:r>
          </a:p>
          <a:p>
            <a:pPr marL="1200150" marR="0" lvl="1" indent="-4635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None/>
            </a:pPr>
            <a:endParaRPr sz="2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44" name="Shape 344" descr="Screen Shot 2016-02-22 at 10.17.57 am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9400" y="0"/>
            <a:ext cx="3417000" cy="61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5" name="Shape 34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73180" y="2997620"/>
            <a:ext cx="3416938" cy="1938399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346" name="Shape 34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4750" y="853324"/>
            <a:ext cx="8195374" cy="1996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2" name="Shape 3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45825" y="2506325"/>
            <a:ext cx="3150475" cy="2330174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353" name="Shape 3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50812" y="196100"/>
            <a:ext cx="2499924" cy="219010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4" name="Shape 35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1175" y="446375"/>
            <a:ext cx="2869149" cy="2529800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355" name="Shape 355"/>
          <p:cNvPicPr preferRelativeResize="0"/>
          <p:nvPr/>
        </p:nvPicPr>
        <p:blipFill rotWithShape="1">
          <a:blip r:embed="rId6">
            <a:alphaModFix/>
          </a:blip>
          <a:srcRect t="10104"/>
          <a:stretch/>
        </p:blipFill>
        <p:spPr>
          <a:xfrm rot="5400000">
            <a:off x="5372400" y="1953712"/>
            <a:ext cx="4978775" cy="1236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56" name="Shape 35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29250" y="3116450"/>
            <a:ext cx="3278149" cy="846858"/>
          </a:xfrm>
          <a:prstGeom prst="rect">
            <a:avLst/>
          </a:prstGeom>
          <a:noFill/>
          <a:ln>
            <a:noFill/>
          </a:ln>
        </p:spPr>
      </p:pic>
      <p:pic>
        <p:nvPicPr>
          <p:cNvPr id="357" name="Shape 35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 rot="434352">
            <a:off x="5951849" y="431815"/>
            <a:ext cx="2308525" cy="1602184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358" name="Shape 358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6364821" y="2103351"/>
            <a:ext cx="1987300" cy="1782025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" name="Shape 2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70525" y="130450"/>
            <a:ext cx="5730750" cy="4882600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Shape 212"/>
          <p:cNvSpPr txBox="1"/>
          <p:nvPr/>
        </p:nvSpPr>
        <p:spPr>
          <a:xfrm>
            <a:off x="314200" y="2755275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pic>
        <p:nvPicPr>
          <p:cNvPr id="213" name="Shape 2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8904" y="712828"/>
            <a:ext cx="2731795" cy="2999999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Shape 214"/>
          <p:cNvSpPr txBox="1"/>
          <p:nvPr/>
        </p:nvSpPr>
        <p:spPr>
          <a:xfrm>
            <a:off x="150100" y="3952800"/>
            <a:ext cx="4015200" cy="9507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dashDot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n-US" sz="1800">
                <a:solidFill>
                  <a:schemeClr val="dk1"/>
                </a:solidFill>
                <a:highlight>
                  <a:srgbClr val="FFFFFF"/>
                </a:highlight>
              </a:rPr>
              <a:t>Be part of the World Record for the greatest number of kids coding on the same day! Tuesday 15 August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4" name="Shape 364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6255" r="6255"/>
          <a:stretch/>
        </p:blipFill>
        <p:spPr>
          <a:xfrm>
            <a:off x="228600" y="114300"/>
            <a:ext cx="6858000" cy="39297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sp>
        <p:nvSpPr>
          <p:cNvPr id="365" name="Shape 365"/>
          <p:cNvSpPr txBox="1">
            <a:spLocks noGrp="1"/>
          </p:cNvSpPr>
          <p:nvPr>
            <p:ph type="body" idx="1"/>
          </p:nvPr>
        </p:nvSpPr>
        <p:spPr>
          <a:xfrm>
            <a:off x="228600" y="4100512"/>
            <a:ext cx="8673000" cy="928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sz="4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Guess who got caught reading?</a:t>
            </a:r>
          </a:p>
        </p:txBody>
      </p:sp>
      <p:pic>
        <p:nvPicPr>
          <p:cNvPr id="366" name="Shape 366" descr="Screen Shot 2015-03-16 at 11.28.50 am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8600" y="114300"/>
            <a:ext cx="6862800" cy="394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2" name="Shape 372" descr="Screen Shot 2015-03-16 at 11.28.50 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10110" y="579912"/>
            <a:ext cx="1830774" cy="116836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3" name="Shape 37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07862" y="2119549"/>
            <a:ext cx="3814525" cy="2860899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374" name="Shape 374"/>
          <p:cNvPicPr preferRelativeResize="0"/>
          <p:nvPr/>
        </p:nvPicPr>
        <p:blipFill rotWithShape="1">
          <a:blip r:embed="rId5">
            <a:alphaModFix/>
          </a:blip>
          <a:srcRect r="8130"/>
          <a:stretch/>
        </p:blipFill>
        <p:spPr>
          <a:xfrm rot="5400000">
            <a:off x="5455564" y="519038"/>
            <a:ext cx="3333098" cy="2721172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375" name="Shape 375" descr="Screen Shot 2015-03-16 at 11.28.50 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7610" y="2672937"/>
            <a:ext cx="1830774" cy="116836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6" name="Shape 376" descr="Screen Shot 2015-03-16 at 11.28.50 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59835" y="3689787"/>
            <a:ext cx="1830774" cy="116836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7" name="Shape 377"/>
          <p:cNvPicPr preferRelativeResize="0"/>
          <p:nvPr/>
        </p:nvPicPr>
        <p:blipFill rotWithShape="1">
          <a:blip r:embed="rId6">
            <a:alphaModFix/>
          </a:blip>
          <a:srcRect t="14741"/>
          <a:stretch/>
        </p:blipFill>
        <p:spPr>
          <a:xfrm>
            <a:off x="152375" y="213076"/>
            <a:ext cx="3537075" cy="2261725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Shape 382"/>
          <p:cNvSpPr txBox="1">
            <a:spLocks noGrp="1"/>
          </p:cNvSpPr>
          <p:nvPr>
            <p:ph type="body" idx="1"/>
          </p:nvPr>
        </p:nvSpPr>
        <p:spPr>
          <a:xfrm>
            <a:off x="228600" y="4100512"/>
            <a:ext cx="8673000" cy="928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-US" sz="4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Library Awards</a:t>
            </a:r>
          </a:p>
        </p:txBody>
      </p:sp>
      <p:pic>
        <p:nvPicPr>
          <p:cNvPr id="383" name="Shape 383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1681" r="1690"/>
          <a:stretch/>
        </p:blipFill>
        <p:spPr>
          <a:xfrm>
            <a:off x="228600" y="114300"/>
            <a:ext cx="6858000" cy="39297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Shape 2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4425" y="152400"/>
            <a:ext cx="4820475" cy="4838700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21" name="Shape 2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47775" y="220350"/>
            <a:ext cx="1400174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Shape 2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87975" y="3403025"/>
            <a:ext cx="1457325" cy="1428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Shape 22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002262" y="220350"/>
            <a:ext cx="1428750" cy="1428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Shape 22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992725" y="1806925"/>
            <a:ext cx="1447800" cy="1428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Shape 22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285875" y="3412550"/>
            <a:ext cx="1381124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Shape 22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285875" y="1802162"/>
            <a:ext cx="1438274" cy="1438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Shape 232"/>
          <p:cNvSpPr txBox="1">
            <a:spLocks noGrp="1"/>
          </p:cNvSpPr>
          <p:nvPr>
            <p:ph type="body" idx="4294967295"/>
          </p:nvPr>
        </p:nvSpPr>
        <p:spPr>
          <a:xfrm>
            <a:off x="0" y="4247400"/>
            <a:ext cx="9144000" cy="8961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sz="5400">
                <a:solidFill>
                  <a:srgbClr val="000000"/>
                </a:solidFill>
              </a:rPr>
              <a:t>   Book Week Parade - Week 7</a:t>
            </a:r>
          </a:p>
        </p:txBody>
      </p:sp>
      <p:pic>
        <p:nvPicPr>
          <p:cNvPr id="233" name="Shape 2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52400"/>
            <a:ext cx="3028950" cy="318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Shape 2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73700" y="797750"/>
            <a:ext cx="3028950" cy="318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Shape 2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02099" y="323900"/>
            <a:ext cx="3028950" cy="30098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Shape 2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9175" y="152400"/>
            <a:ext cx="7915824" cy="4838699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" name="Shape 2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400000">
            <a:off x="-443799" y="675874"/>
            <a:ext cx="5055649" cy="379175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48" name="Shape 24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36324" y="749512"/>
            <a:ext cx="4859299" cy="3644474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" name="Shape 2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12025" y="0"/>
            <a:ext cx="6177407" cy="4838700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55" name="Shape 255"/>
          <p:cNvSpPr txBox="1">
            <a:spLocks noGrp="1"/>
          </p:cNvSpPr>
          <p:nvPr>
            <p:ph type="body" idx="4294967295"/>
          </p:nvPr>
        </p:nvSpPr>
        <p:spPr>
          <a:xfrm>
            <a:off x="0" y="4247400"/>
            <a:ext cx="9144000" cy="896100"/>
          </a:xfrm>
          <a:prstGeom prst="rect">
            <a:avLst/>
          </a:prstGeom>
          <a:solidFill>
            <a:srgbClr val="9900FF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sz="5400">
                <a:solidFill>
                  <a:srgbClr val="000000"/>
                </a:solidFill>
              </a:rPr>
              <a:t>   Book Fair - Week 7</a:t>
            </a:r>
          </a:p>
        </p:txBody>
      </p:sp>
      <p:pic>
        <p:nvPicPr>
          <p:cNvPr id="256" name="Shape 25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673652">
            <a:off x="322649" y="572191"/>
            <a:ext cx="2194100" cy="1871742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2" name="Shape 2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42675" y="159737"/>
            <a:ext cx="6432025" cy="4824024"/>
          </a:xfrm>
          <a:prstGeom prst="rect">
            <a:avLst/>
          </a:prstGeom>
          <a:noFill/>
          <a:ln w="152400" cap="flat" cmpd="sng">
            <a:solidFill>
              <a:schemeClr val="accent5"/>
            </a:solidFill>
            <a:prstDash val="dashDot"/>
            <a:round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" name="Shape 2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7500" y="256025"/>
            <a:ext cx="4653975" cy="463145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69" name="Shape 26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51475" y="256025"/>
            <a:ext cx="3776324" cy="2375874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70" name="Shape 270"/>
          <p:cNvPicPr preferRelativeResize="0"/>
          <p:nvPr/>
        </p:nvPicPr>
        <p:blipFill rotWithShape="1">
          <a:blip r:embed="rId5">
            <a:alphaModFix/>
          </a:blip>
          <a:srcRect r="28790"/>
          <a:stretch/>
        </p:blipFill>
        <p:spPr>
          <a:xfrm>
            <a:off x="4751475" y="2631900"/>
            <a:ext cx="3776325" cy="2255574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Contemporary Photo Album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</Words>
  <Application>Microsoft Macintosh PowerPoint</Application>
  <PresentationFormat>On-screen Show (16:9)</PresentationFormat>
  <Paragraphs>39</Paragraphs>
  <Slides>22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Calibri</vt:lpstr>
      <vt:lpstr>Contemporary Photo Album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15.0036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Microsoft Office User</cp:lastModifiedBy>
  <cp:revision>1</cp:revision>
  <dcterms:modified xsi:type="dcterms:W3CDTF">2017-08-16T01:15:36Z</dcterms:modified>
</cp:coreProperties>
</file>